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63615" y="2664098"/>
            <a:ext cx="240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ワンワン型のバスのふわふわです！</a:t>
            </a:r>
            <a:endParaRPr lang="en-US" altLang="ja-JP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動物イベントに最適なアイテムです。</a:t>
            </a:r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W7.5×D4.5×H4.7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lang="ja-JP" altLang="en-US" sz="5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　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800W×1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40928" y="86843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わんわんバス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4D7A809-E227-626C-B083-7318DCFDE1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9" y="431021"/>
            <a:ext cx="2402740" cy="180205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1227</TotalTime>
  <Words>53</Words>
  <Application>Microsoft Office PowerPoint</Application>
  <PresentationFormat>ユーザー設定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37</cp:revision>
  <cp:lastPrinted>2021-09-14T08:30:05Z</cp:lastPrinted>
  <dcterms:created xsi:type="dcterms:W3CDTF">2021-07-06T03:57:40Z</dcterms:created>
  <dcterms:modified xsi:type="dcterms:W3CDTF">2022-06-10T06:00:14Z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